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9" r:id="rId10"/>
    <p:sldId id="268" r:id="rId11"/>
    <p:sldId id="267" r:id="rId12"/>
    <p:sldId id="266" r:id="rId13"/>
    <p:sldId id="264" r:id="rId14"/>
    <p:sldId id="262" r:id="rId15"/>
  </p:sldIdLst>
  <p:sldSz cx="12192000" cy="6858000"/>
  <p:notesSz cx="7772400" cy="100584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26" y="6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B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B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B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B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1122480"/>
            <a:ext cx="1036296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60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D55576F-A26C-43AC-9CE7-1F4522D9F4A0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7/11/2022</a:t>
            </a:fld>
            <a:endParaRPr lang="es-BO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BO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37DC9BA-3989-49F3-B55B-C32BF6BC3514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s-BO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Haga clic para modificar los estilos de texto del patrón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Segundo nivel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Tercer nivel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Quinto nivel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385F8ED-D836-4A96-841C-EEC6377CBED6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7/11/2022</a:t>
            </a:fld>
            <a:endParaRPr lang="es-BO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BO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651EC99-0312-4BA9-A2EE-0303555B4312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s-BO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074900" y="838002"/>
            <a:ext cx="10042200" cy="49909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lang="es-BO" sz="3600" b="1" strike="noStrike" spc="-1" dirty="0">
                <a:solidFill>
                  <a:srgbClr val="002060"/>
                </a:solidFill>
                <a:latin typeface="Tahoma"/>
                <a:ea typeface="Tahoma"/>
              </a:rPr>
              <a:t>Universidad Católica Boliviana</a:t>
            </a:r>
            <a:endParaRPr lang="es-BO" sz="3600" b="1" strike="noStrike" spc="-1" dirty="0">
              <a:latin typeface="Arial"/>
            </a:endParaRPr>
          </a:p>
          <a:p>
            <a:pPr algn="ctr">
              <a:lnSpc>
                <a:spcPct val="107000"/>
              </a:lnSpc>
              <a:spcAft>
                <a:spcPts val="799"/>
              </a:spcAft>
            </a:pPr>
            <a:endParaRPr lang="es-BO" sz="3200" b="0" strike="noStrike" spc="-1" dirty="0">
              <a:latin typeface="Arial"/>
            </a:endParaRPr>
          </a:p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lang="es-BO" sz="3600" b="0" strike="noStrike" spc="-1" dirty="0">
                <a:solidFill>
                  <a:srgbClr val="00B0F0"/>
                </a:solidFill>
                <a:latin typeface="Tahoma"/>
                <a:ea typeface="Tahoma"/>
              </a:rPr>
              <a:t>Diplomado de Robótica</a:t>
            </a:r>
            <a:endParaRPr lang="es-BO" sz="3600" b="0" strike="noStrike" spc="-1" dirty="0">
              <a:solidFill>
                <a:srgbClr val="00B0F0"/>
              </a:solidFill>
              <a:latin typeface="Arial"/>
            </a:endParaRPr>
          </a:p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lang="es-BO" sz="3200" b="0" strike="noStrike" spc="-1" dirty="0">
                <a:solidFill>
                  <a:srgbClr val="002060"/>
                </a:solidFill>
                <a:latin typeface="Tahoma"/>
                <a:ea typeface="Tahoma"/>
              </a:rPr>
              <a:t>Modulo 4 – Percepción</a:t>
            </a:r>
            <a:endParaRPr lang="es-BO" sz="3200" b="0" strike="noStrike" spc="-1" dirty="0">
              <a:latin typeface="Arial"/>
            </a:endParaRPr>
          </a:p>
          <a:p>
            <a:pPr algn="ctr">
              <a:lnSpc>
                <a:spcPct val="107000"/>
              </a:lnSpc>
              <a:spcAft>
                <a:spcPts val="799"/>
              </a:spcAft>
            </a:pPr>
            <a:endParaRPr lang="es-BO" sz="3200" b="0" strike="noStrike" spc="-1" dirty="0">
              <a:latin typeface="Arial"/>
            </a:endParaRPr>
          </a:p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lang="es-BO" sz="3200" b="0" strike="noStrike" spc="-1" dirty="0">
                <a:solidFill>
                  <a:srgbClr val="00B0F0"/>
                </a:solidFill>
                <a:latin typeface="Arial"/>
                <a:ea typeface="DejaVu Sans"/>
              </a:rPr>
              <a:t>Proyecto: Robot Seguidor de Línea</a:t>
            </a:r>
            <a:endParaRPr lang="es-BO" sz="3200" b="0" strike="noStrike" spc="-1" dirty="0">
              <a:solidFill>
                <a:srgbClr val="00B0F0"/>
              </a:solidFill>
              <a:latin typeface="Arial"/>
            </a:endParaRPr>
          </a:p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lang="es-BO" sz="2800" b="0" strike="noStrike" spc="-1" dirty="0">
                <a:solidFill>
                  <a:srgbClr val="002060"/>
                </a:solidFill>
                <a:latin typeface="Arial"/>
                <a:ea typeface="DejaVu Sans"/>
              </a:rPr>
              <a:t> </a:t>
            </a:r>
            <a:endParaRPr lang="es-BO" sz="2800" b="0" strike="noStrike" spc="-1" dirty="0">
              <a:latin typeface="Arial"/>
            </a:endParaRPr>
          </a:p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lang="es-BO" sz="2800" b="1" strike="noStrike" spc="-1" dirty="0">
                <a:latin typeface="Arial"/>
                <a:ea typeface="DejaVu Sans"/>
              </a:rPr>
              <a:t>Presentado por: Juan Jose Mendoza Aguirre</a:t>
            </a:r>
            <a:endParaRPr lang="es-BO" sz="2800" b="1" strike="noStrike" spc="-1" dirty="0">
              <a:latin typeface="Arial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6555CD8-3F6E-46B1-BBDC-55F281AF3E3F}"/>
              </a:ext>
            </a:extLst>
          </p:cNvPr>
          <p:cNvSpPr/>
          <p:nvPr/>
        </p:nvSpPr>
        <p:spPr>
          <a:xfrm>
            <a:off x="6935486" y="612345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BO" dirty="0">
                <a:solidFill>
                  <a:srgbClr val="0070C0"/>
                </a:solidFill>
              </a:rPr>
              <a:t>https://github.com/juanjopeluche/percepcion.git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838080" y="0"/>
            <a:ext cx="10545840" cy="956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BO" sz="3200" b="1" strike="noStrike" spc="-1" dirty="0">
                <a:solidFill>
                  <a:srgbClr val="0070C0"/>
                </a:solidFill>
                <a:latin typeface="Tahoma"/>
                <a:ea typeface="Tahoma"/>
              </a:rPr>
              <a:t>DETECCION DE LINEA A IZQUIERDA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2BF97A-5D93-4880-81A4-4856D4F11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23694" r="11723" b="6156"/>
          <a:stretch/>
        </p:blipFill>
        <p:spPr>
          <a:xfrm>
            <a:off x="659027" y="810135"/>
            <a:ext cx="10873946" cy="430370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8CCAAF-337D-4BAF-AE84-78698F53DF80}"/>
              </a:ext>
            </a:extLst>
          </p:cNvPr>
          <p:cNvSpPr txBox="1"/>
          <p:nvPr/>
        </p:nvSpPr>
        <p:spPr>
          <a:xfrm>
            <a:off x="568411" y="5277646"/>
            <a:ext cx="3456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Valor de umbral = 30</a:t>
            </a:r>
          </a:p>
          <a:p>
            <a:r>
              <a:rPr lang="es-MX" dirty="0"/>
              <a:t>Valor del error en pixeles = -101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265983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823080" y="0"/>
            <a:ext cx="10545840" cy="956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BO" sz="3200" b="1" strike="noStrike" spc="-1" dirty="0">
                <a:solidFill>
                  <a:srgbClr val="0070C0"/>
                </a:solidFill>
                <a:latin typeface="Tahoma"/>
                <a:ea typeface="Tahoma"/>
              </a:rPr>
              <a:t>DETECCION DE LINEA AL CENTRO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2C6ACC-E78B-4B51-A2EF-04A5A4BBC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23693" r="11520" b="4955"/>
          <a:stretch/>
        </p:blipFill>
        <p:spPr>
          <a:xfrm>
            <a:off x="310581" y="796242"/>
            <a:ext cx="11570838" cy="464534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C26DC62-E2FA-4EBB-B433-7DF1196F6F1D}"/>
              </a:ext>
            </a:extLst>
          </p:cNvPr>
          <p:cNvSpPr txBox="1"/>
          <p:nvPr/>
        </p:nvSpPr>
        <p:spPr>
          <a:xfrm>
            <a:off x="310581" y="5591501"/>
            <a:ext cx="3251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Valor de umbral = 30</a:t>
            </a:r>
          </a:p>
          <a:p>
            <a:r>
              <a:rPr lang="es-MX" dirty="0"/>
              <a:t>Valor del error en pixeles = 10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59427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838080" y="0"/>
            <a:ext cx="10545840" cy="956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BO" sz="3200" b="1" strike="noStrike" spc="-1" dirty="0">
                <a:solidFill>
                  <a:srgbClr val="0070C0"/>
                </a:solidFill>
                <a:latin typeface="Tahoma"/>
                <a:ea typeface="Tahoma"/>
              </a:rPr>
              <a:t>DETECCION DE LINEA AL DERECHA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7" name="Imagen 106"/>
          <p:cNvPicPr/>
          <p:nvPr/>
        </p:nvPicPr>
        <p:blipFill>
          <a:blip r:embed="rId2"/>
          <a:srcRect l="55530" t="18800" r="9920" b="46198"/>
          <a:stretch/>
        </p:blipFill>
        <p:spPr>
          <a:xfrm>
            <a:off x="1935000" y="956880"/>
            <a:ext cx="8352000" cy="3569040"/>
          </a:xfrm>
          <a:prstGeom prst="rect">
            <a:avLst/>
          </a:prstGeom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0D9DA35-CEC2-4701-AA80-D6623F049FF1}"/>
              </a:ext>
            </a:extLst>
          </p:cNvPr>
          <p:cNvSpPr txBox="1"/>
          <p:nvPr/>
        </p:nvSpPr>
        <p:spPr>
          <a:xfrm>
            <a:off x="1841156" y="4622738"/>
            <a:ext cx="3362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Valor de umbral = 30</a:t>
            </a:r>
          </a:p>
          <a:p>
            <a:r>
              <a:rPr lang="es-MX" dirty="0"/>
              <a:t>Valor del error en pixeles = 115</a:t>
            </a:r>
            <a:endParaRPr lang="es-BO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838080" y="306000"/>
            <a:ext cx="10545840" cy="956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BO" sz="3200" b="1" strike="noStrike" spc="-1" dirty="0">
                <a:solidFill>
                  <a:srgbClr val="0070C0"/>
                </a:solidFill>
                <a:latin typeface="Tahoma"/>
                <a:ea typeface="Tahoma"/>
              </a:rPr>
              <a:t>PRUEBAS SEGUIDOR DE LINEA 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4" name="Image1"/>
          <p:cNvPicPr/>
          <p:nvPr/>
        </p:nvPicPr>
        <p:blipFill>
          <a:blip r:embed="rId2"/>
          <a:stretch/>
        </p:blipFill>
        <p:spPr>
          <a:xfrm>
            <a:off x="1143000" y="1293480"/>
            <a:ext cx="9905760" cy="522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n 6"/>
          <p:cNvPicPr/>
          <p:nvPr/>
        </p:nvPicPr>
        <p:blipFill>
          <a:blip r:embed="rId2"/>
          <a:srcRect l="50003" t="32451" b="10384"/>
          <a:stretch/>
        </p:blipFill>
        <p:spPr>
          <a:xfrm>
            <a:off x="584640" y="1763640"/>
            <a:ext cx="5444280" cy="3330720"/>
          </a:xfrm>
          <a:prstGeom prst="rect">
            <a:avLst/>
          </a:prstGeom>
          <a:ln>
            <a:noFill/>
          </a:ln>
        </p:spPr>
      </p:pic>
      <p:sp>
        <p:nvSpPr>
          <p:cNvPr id="84" name="TextShape 1"/>
          <p:cNvSpPr txBox="1"/>
          <p:nvPr/>
        </p:nvSpPr>
        <p:spPr>
          <a:xfrm>
            <a:off x="1143000" y="607680"/>
            <a:ext cx="9905760" cy="956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BO" sz="4400" b="1" strike="noStrike" spc="-1">
                <a:solidFill>
                  <a:srgbClr val="0070C0"/>
                </a:solidFill>
                <a:latin typeface="Tahoma"/>
                <a:ea typeface="Tahoma"/>
              </a:rPr>
              <a:t>COORDENADAS DE C</a:t>
            </a:r>
            <a:r>
              <a:rPr lang="es-ES" sz="4400" b="1" strike="noStrike" spc="-1">
                <a:solidFill>
                  <a:srgbClr val="0070C0"/>
                </a:solidFill>
                <a:latin typeface="Tahoma"/>
                <a:ea typeface="Tahoma"/>
              </a:rPr>
              <a:t>Á</a:t>
            </a:r>
            <a:r>
              <a:rPr lang="es-BO" sz="4400" b="1" strike="noStrike" spc="-1">
                <a:solidFill>
                  <a:srgbClr val="0070C0"/>
                </a:solidFill>
                <a:latin typeface="Tahoma"/>
                <a:ea typeface="Tahoma"/>
              </a:rPr>
              <a:t>MARA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CustomShape 2"/>
          <p:cNvSpPr/>
          <p:nvPr/>
        </p:nvSpPr>
        <p:spPr>
          <a:xfrm flipH="1" flipV="1">
            <a:off x="3304800" y="2743200"/>
            <a:ext cx="1080" cy="681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0000"/>
            </a:solidFill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6" name="CustomShape 3"/>
          <p:cNvSpPr/>
          <p:nvPr/>
        </p:nvSpPr>
        <p:spPr>
          <a:xfrm>
            <a:off x="3305520" y="3439800"/>
            <a:ext cx="783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0000"/>
            </a:solidFill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7" name="CustomShape 4"/>
          <p:cNvSpPr/>
          <p:nvPr/>
        </p:nvSpPr>
        <p:spPr>
          <a:xfrm>
            <a:off x="3016800" y="3584520"/>
            <a:ext cx="1361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(Xr, Yr)</a:t>
            </a:r>
            <a:endParaRPr lang="es-BO" sz="1800" b="0" strike="noStrike" spc="-1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1756080" y="5094360"/>
            <a:ext cx="37191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(Xr, Yr) Son las coordenadas del punto de interés </a:t>
            </a:r>
            <a:endParaRPr lang="es-BO" sz="2400" b="0" strike="noStrike" spc="-1">
              <a:latin typeface="Arial"/>
            </a:endParaRPr>
          </a:p>
        </p:txBody>
      </p:sp>
      <p:sp>
        <p:nvSpPr>
          <p:cNvPr id="89" name="CustomShape 6"/>
          <p:cNvSpPr/>
          <p:nvPr/>
        </p:nvSpPr>
        <p:spPr>
          <a:xfrm>
            <a:off x="7044480" y="5094360"/>
            <a:ext cx="37191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(hx, hy) Son las coordenadas en pixeles </a:t>
            </a:r>
            <a:endParaRPr lang="es-BO" sz="2400" b="0" strike="noStrike" spc="-1">
              <a:latin typeface="Arial"/>
            </a:endParaRPr>
          </a:p>
        </p:txBody>
      </p:sp>
      <p:pic>
        <p:nvPicPr>
          <p:cNvPr id="90" name="Imagen4"/>
          <p:cNvPicPr/>
          <p:nvPr/>
        </p:nvPicPr>
        <p:blipFill>
          <a:blip r:embed="rId3"/>
          <a:srcRect l="68528" t="64574" r="875" b="-27"/>
          <a:stretch/>
        </p:blipFill>
        <p:spPr>
          <a:xfrm>
            <a:off x="6931800" y="2403000"/>
            <a:ext cx="4115160" cy="236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838080" y="366840"/>
            <a:ext cx="10545840" cy="956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000"/>
          </a:bodyPr>
          <a:lstStyle/>
          <a:p>
            <a:pPr algn="ctr">
              <a:lnSpc>
                <a:spcPct val="90000"/>
              </a:lnSpc>
            </a:pPr>
            <a:r>
              <a:rPr lang="es-BO" sz="4400" b="1" strike="noStrike" spc="-1">
                <a:solidFill>
                  <a:srgbClr val="0070C0"/>
                </a:solidFill>
                <a:latin typeface="Tahoma"/>
                <a:ea typeface="Tahoma"/>
              </a:rPr>
              <a:t>USO DE OPERACIONES MORFOLOGICAS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Imagen 9"/>
          <p:cNvPicPr/>
          <p:nvPr/>
        </p:nvPicPr>
        <p:blipFill>
          <a:blip r:embed="rId2"/>
          <a:srcRect t="20055"/>
          <a:stretch/>
        </p:blipFill>
        <p:spPr>
          <a:xfrm>
            <a:off x="762120" y="1874520"/>
            <a:ext cx="10686600" cy="475740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838080" y="1064880"/>
            <a:ext cx="10545840" cy="95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BO" sz="2800" b="1" strike="noStrike" spc="-1">
                <a:solidFill>
                  <a:srgbClr val="000000"/>
                </a:solidFill>
                <a:latin typeface="Tahoma"/>
                <a:ea typeface="Tahoma"/>
              </a:rPr>
              <a:t>UMBRALIZACIÓN</a:t>
            </a:r>
            <a:endParaRPr lang="es-BO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38080" y="366840"/>
            <a:ext cx="10545840" cy="956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000"/>
          </a:bodyPr>
          <a:lstStyle/>
          <a:p>
            <a:pPr algn="ctr">
              <a:lnSpc>
                <a:spcPct val="90000"/>
              </a:lnSpc>
            </a:pPr>
            <a:r>
              <a:rPr lang="es-BO" sz="4400" b="1" strike="noStrike" spc="-1">
                <a:solidFill>
                  <a:srgbClr val="0070C0"/>
                </a:solidFill>
                <a:latin typeface="Tahoma"/>
                <a:ea typeface="Tahoma"/>
              </a:rPr>
              <a:t>USO DE OPERACIONES MORFOLOGICAS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838080" y="1303920"/>
            <a:ext cx="10545840" cy="95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BO" sz="2800" b="1" strike="noStrike" spc="-1">
                <a:solidFill>
                  <a:srgbClr val="000000"/>
                </a:solidFill>
                <a:latin typeface="Tahoma"/>
                <a:ea typeface="Tahoma"/>
              </a:rPr>
              <a:t>APERTURA</a:t>
            </a:r>
            <a:endParaRPr lang="es-BO" sz="2800" b="0" strike="noStrike" spc="-1">
              <a:latin typeface="Arial"/>
            </a:endParaRPr>
          </a:p>
        </p:txBody>
      </p:sp>
      <p:pic>
        <p:nvPicPr>
          <p:cNvPr id="96" name="Imagen 4"/>
          <p:cNvPicPr/>
          <p:nvPr/>
        </p:nvPicPr>
        <p:blipFill>
          <a:blip r:embed="rId2"/>
          <a:srcRect l="4591" t="27654" r="7609"/>
          <a:stretch/>
        </p:blipFill>
        <p:spPr>
          <a:xfrm>
            <a:off x="548640" y="2022120"/>
            <a:ext cx="11124720" cy="406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38080" y="366840"/>
            <a:ext cx="10545840" cy="956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000"/>
          </a:bodyPr>
          <a:lstStyle/>
          <a:p>
            <a:pPr algn="ctr">
              <a:lnSpc>
                <a:spcPct val="90000"/>
              </a:lnSpc>
            </a:pPr>
            <a:r>
              <a:rPr lang="es-BO" sz="4400" b="1" strike="noStrike" spc="-1">
                <a:solidFill>
                  <a:srgbClr val="0070C0"/>
                </a:solidFill>
                <a:latin typeface="Tahoma"/>
                <a:ea typeface="Tahoma"/>
              </a:rPr>
              <a:t>USO DE OPERACIONES MORFOLOGICAS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838080" y="1243080"/>
            <a:ext cx="10545840" cy="95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BO" sz="2800" b="1" strike="noStrike" spc="-1">
                <a:solidFill>
                  <a:srgbClr val="000000"/>
                </a:solidFill>
                <a:latin typeface="Tahoma"/>
                <a:ea typeface="Tahoma"/>
              </a:rPr>
              <a:t>CONTORNOS</a:t>
            </a:r>
            <a:endParaRPr lang="es-BO" sz="2800" b="0" strike="noStrike" spc="-1">
              <a:latin typeface="Arial"/>
            </a:endParaRPr>
          </a:p>
        </p:txBody>
      </p:sp>
      <p:pic>
        <p:nvPicPr>
          <p:cNvPr id="99" name="Imagen 5"/>
          <p:cNvPicPr/>
          <p:nvPr/>
        </p:nvPicPr>
        <p:blipFill>
          <a:blip r:embed="rId2"/>
          <a:srcRect t="39757" r="21643"/>
          <a:stretch/>
        </p:blipFill>
        <p:spPr>
          <a:xfrm>
            <a:off x="775440" y="1996560"/>
            <a:ext cx="10640520" cy="3946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838080" y="374400"/>
            <a:ext cx="10545840" cy="95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BO" sz="2800" b="1" strike="noStrike" spc="-1">
                <a:solidFill>
                  <a:srgbClr val="000000"/>
                </a:solidFill>
                <a:latin typeface="Tahoma"/>
                <a:ea typeface="Tahoma"/>
              </a:rPr>
              <a:t>MOMENTOS</a:t>
            </a:r>
            <a:endParaRPr lang="es-BO" sz="2800" b="0" strike="noStrike" spc="-1">
              <a:latin typeface="Arial"/>
            </a:endParaRPr>
          </a:p>
        </p:txBody>
      </p:sp>
      <p:pic>
        <p:nvPicPr>
          <p:cNvPr id="101" name="Imagen 4"/>
          <p:cNvPicPr/>
          <p:nvPr/>
        </p:nvPicPr>
        <p:blipFill>
          <a:blip r:embed="rId2"/>
          <a:srcRect t="42685" r="29701"/>
          <a:stretch/>
        </p:blipFill>
        <p:spPr>
          <a:xfrm>
            <a:off x="1847160" y="1331640"/>
            <a:ext cx="8497080" cy="2682360"/>
          </a:xfrm>
          <a:prstGeom prst="rect">
            <a:avLst/>
          </a:prstGeom>
          <a:ln>
            <a:noFill/>
          </a:ln>
        </p:spPr>
      </p:pic>
      <p:pic>
        <p:nvPicPr>
          <p:cNvPr id="102" name="Imagen 7"/>
          <p:cNvPicPr/>
          <p:nvPr/>
        </p:nvPicPr>
        <p:blipFill>
          <a:blip r:embed="rId3"/>
          <a:srcRect t="26950"/>
          <a:stretch/>
        </p:blipFill>
        <p:spPr>
          <a:xfrm>
            <a:off x="1847160" y="4014360"/>
            <a:ext cx="7736400" cy="284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823080" y="7280"/>
            <a:ext cx="10545840" cy="956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BO" sz="3200" b="1" strike="noStrike" spc="-1" dirty="0">
                <a:solidFill>
                  <a:srgbClr val="0070C0"/>
                </a:solidFill>
                <a:latin typeface="Tahoma"/>
                <a:ea typeface="Tahoma"/>
              </a:rPr>
              <a:t>DESCRIPCIÓN DEL PROGRAMA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47891AD-9111-47DA-AA5C-1AFCAD642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96" t="10240" r="865" b="8078"/>
          <a:stretch/>
        </p:blipFill>
        <p:spPr>
          <a:xfrm>
            <a:off x="1875588" y="778476"/>
            <a:ext cx="8440824" cy="59556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823080" y="0"/>
            <a:ext cx="10545840" cy="956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BO" sz="3200" b="1" strike="noStrike" spc="-1" dirty="0">
                <a:solidFill>
                  <a:srgbClr val="0070C0"/>
                </a:solidFill>
                <a:latin typeface="Tahoma"/>
                <a:ea typeface="Tahoma"/>
              </a:rPr>
              <a:t>DESCRIPCIÓN DEL PROGRAMA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023ED1B-7674-43D7-AF6D-19FEFE73E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3" t="14325" r="981" b="8558"/>
          <a:stretch/>
        </p:blipFill>
        <p:spPr>
          <a:xfrm>
            <a:off x="1716559" y="788301"/>
            <a:ext cx="8758881" cy="584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69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823080" y="0"/>
            <a:ext cx="10545840" cy="956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BO" sz="3200" b="1" strike="noStrike" spc="-1" dirty="0">
                <a:solidFill>
                  <a:srgbClr val="0070C0"/>
                </a:solidFill>
                <a:latin typeface="Tahoma"/>
                <a:ea typeface="Tahoma"/>
              </a:rPr>
              <a:t>DESCRIPCIÓN DEL PROGRAMA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A9C2C7-986C-4FCB-B3A8-4166EFE2F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77" t="10961" r="793" b="6396"/>
          <a:stretch/>
        </p:blipFill>
        <p:spPr>
          <a:xfrm>
            <a:off x="1832918" y="691978"/>
            <a:ext cx="8526163" cy="60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00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826</TotalTime>
  <Words>140</Words>
  <Application>Microsoft Office PowerPoint</Application>
  <PresentationFormat>Panorámica</PresentationFormat>
  <Paragraphs>33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InKulpado666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 Explorer</dc:title>
  <dc:subject/>
  <dc:creator>usuario</dc:creator>
  <dc:description/>
  <cp:lastModifiedBy>Juan Jose Mendoza Aguirre</cp:lastModifiedBy>
  <cp:revision>16</cp:revision>
  <dcterms:created xsi:type="dcterms:W3CDTF">2021-07-03T00:22:13Z</dcterms:created>
  <dcterms:modified xsi:type="dcterms:W3CDTF">2022-07-11T11:43:59Z</dcterms:modified>
  <dc:language>es-BO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InKulpado666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Panorámica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10</vt:i4>
  </property>
</Properties>
</file>